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74" r:id="rId3"/>
    <p:sldId id="265" r:id="rId4"/>
    <p:sldId id="275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7"/>
    <p:restoredTop sz="93061"/>
  </p:normalViewPr>
  <p:slideViewPr>
    <p:cSldViewPr snapToGrid="0" snapToObjects="1">
      <p:cViewPr varScale="1">
        <p:scale>
          <a:sx n="119" d="100"/>
          <a:sy n="119" d="100"/>
        </p:scale>
        <p:origin x="9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087A-789D-5B41-B9AD-D358059FC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01BFC-6DAC-B546-B0E7-04C392430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988B7-022B-914F-81D2-0D8DCCFFD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B79-48E0-2E41-8F60-147C78127E8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FBE90-6E7C-4A47-B308-78C29B46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D3707-1C98-C040-8059-8090FFF7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4201-7EAF-8843-94ED-5CC9001D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7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07D59-D7E0-1F4F-A1EB-06A690EF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5C516A-8641-BD42-BD6B-3E56DF5E7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B71F5-C45C-A046-BB59-316FF21F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B79-48E0-2E41-8F60-147C78127E8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6B632-4708-444B-8E4A-2AB71271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FE281-6CC5-3447-B02F-F69CC1F9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4201-7EAF-8843-94ED-5CC9001D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CFCDD5-D33B-4A47-BE27-106CB1BA9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CB38D-58A3-BD41-822F-96E5ADE4E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B442B-50C2-874F-BF39-0549AF7A6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B79-48E0-2E41-8F60-147C78127E8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CD4ED-5EA8-8F46-B751-D865F74F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1BF0E-8CBB-1844-8058-01372AFF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4201-7EAF-8843-94ED-5CC9001D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0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F772-E62E-1749-BB1B-B53FBF9F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D785D-2FD7-084A-BCEB-956749779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0D80C-C417-F84F-80FD-9E929509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B79-48E0-2E41-8F60-147C78127E8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4BEB8-4C7E-8449-85C4-195A68FF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DE0B6-8C77-CF46-AB4B-1225C3D1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4201-7EAF-8843-94ED-5CC9001D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38DF-95B5-2B4D-BD53-334FE0A5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7E6D1-47F0-AF4B-BAED-A854EF79F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52AA4-4089-8B49-87C4-0EB3F6C0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B79-48E0-2E41-8F60-147C78127E8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532AE-D99B-6449-93A2-44904DBD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6974F-8005-CA4D-AA81-B1A23C87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4201-7EAF-8843-94ED-5CC9001D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9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3458-3377-B646-BC0C-A21DFD74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81A99-FB8C-FA4B-9A34-0784DEE2C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DF418-E014-3B4F-8284-430A17047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91EED-5EB6-354C-8BEF-64988DD2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B79-48E0-2E41-8F60-147C78127E8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4BA15-2716-B54F-80D9-E4B819648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1EB6A-A1D4-D146-8ACF-AD5C6BA5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4201-7EAF-8843-94ED-5CC9001D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3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A1D8C-A9B0-2A4E-9CC0-24E2F6835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29F41-549F-5A45-A07C-F45B0C33E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51233-759F-A844-B3C8-F6F57123A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78FBC9-16D1-E241-A258-3BB1DA619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3340F5-B5B4-4A4E-A601-153A5C6E9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879EC4-DDDD-6F47-AC6F-9022D491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B79-48E0-2E41-8F60-147C78127E8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A22AB4-B6EB-3B4C-BDC7-1839CBFA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40BFB-44AD-D24A-A5FB-B1CCE7D3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4201-7EAF-8843-94ED-5CC9001D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29C3-2A0A-B54D-88CE-F983FE32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A56D4A-C99F-2F43-B806-737D4E62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B79-48E0-2E41-8F60-147C78127E8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07A47-3629-0340-8339-0275AB2A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9F24C-243E-B94F-85A3-A245EEEB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4201-7EAF-8843-94ED-5CC9001D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5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A91C0-EA3A-5F42-8069-EE3AD39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B79-48E0-2E41-8F60-147C78127E8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E4A1E-5D81-5C40-A36B-2BBC79E5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8F447-F207-3546-9262-2D1C08F5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4201-7EAF-8843-94ED-5CC9001D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9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55A3D-CD2A-4340-A512-13A5E691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EA5C8-FD17-C948-86BA-581A1B324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8B1D3-AE2E-414C-AF2F-2C1870162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B86C5-AC04-0641-9416-82C597B1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B79-48E0-2E41-8F60-147C78127E8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108B2-7914-9F44-A30E-1A0C1530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77DA7-955F-1244-859D-7E7C79427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4201-7EAF-8843-94ED-5CC9001D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6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F92D4-3F04-6940-BCF5-8C1734E2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0171E-109A-BF45-B1C1-81492506E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A2E05-DD2A-E74A-8986-C3F88A810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9E14C-987D-964D-ABE3-F8387211C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2B79-48E0-2E41-8F60-147C78127E8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60505-0C14-F148-9621-0351E52E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E10C0-BFE9-0D43-8151-2291C18C0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4201-7EAF-8843-94ED-5CC9001D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6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2EDE1E-5BB2-6C4C-98D6-850D56E6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C4858-B68E-334E-8BC4-93D12EAB7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77D-4656-0D49-BCFD-CF4607CF0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F2B79-48E0-2E41-8F60-147C78127E86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05F16-9ED2-1F43-A969-42ED29803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5AE26-D2E3-E748-9CF9-7C688BEEB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B4201-7EAF-8843-94ED-5CC9001D5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9D65E-5020-7443-81F3-EDB60FAD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Briefing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1E2BE-0C34-8349-B4EB-692F50E72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Airspeeds are 100 KIAS for all the aircraft in the flight</a:t>
            </a: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Configure your navigator </a:t>
            </a:r>
            <a:r>
              <a:rPr 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decimal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 format. DO NOT USE degree, minutes, seconds.</a:t>
            </a: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your datum is WGS 84</a:t>
            </a: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that “lead turn” is turned off. All waypoints are “fly over” waypoints. Ensure that the “distance to” cycles to “0” (zero) before turning to the next point. </a:t>
            </a:r>
          </a:p>
        </p:txBody>
      </p:sp>
    </p:spTree>
    <p:extLst>
      <p:ext uri="{BB962C8B-B14F-4D97-AF65-F5344CB8AC3E}">
        <p14:creationId xmlns:p14="http://schemas.microsoft.com/office/powerpoint/2010/main" val="273963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DCF1-CE0E-584A-B1AC-C5B0FBA81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briefing (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con’t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BA613-CBA0-924A-BD1B-9B6F93C06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turns will be “standard rate” with the waypoint out the left hand side of element lead. Think about when we were students and we practiced “turns about a point”. </a:t>
            </a: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discourage the use of autopilots to fly this arrival</a:t>
            </a: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always, airspeed control is the key to success</a:t>
            </a: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all airspeed changes in small increments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8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ap of a city&#10;&#10;Description automatically generated">
            <a:extLst>
              <a:ext uri="{FF2B5EF4-FFF2-40B4-BE49-F238E27FC236}">
                <a16:creationId xmlns:a16="http://schemas.microsoft.com/office/drawing/2014/main" id="{5CEB5ACE-41AA-266A-07A8-E12B729B7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3985" y="447041"/>
            <a:ext cx="4584030" cy="5963918"/>
          </a:xfrm>
        </p:spPr>
      </p:pic>
    </p:spTree>
    <p:extLst>
      <p:ext uri="{BB962C8B-B14F-4D97-AF65-F5344CB8AC3E}">
        <p14:creationId xmlns:p14="http://schemas.microsoft.com/office/powerpoint/2010/main" val="80044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03C7C-314A-6F4D-B923-BB233572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GPS Waypoints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(Decimal Degrees)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88889FC-CB58-5447-B5DE-9B83519D9C9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354340"/>
              </p:ext>
            </p:extLst>
          </p:nvPr>
        </p:nvGraphicFramePr>
        <p:xfrm>
          <a:off x="691662" y="2216601"/>
          <a:ext cx="10808676" cy="3809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2892">
                  <a:extLst>
                    <a:ext uri="{9D8B030D-6E8A-4147-A177-3AD203B41FA5}">
                      <a16:colId xmlns:a16="http://schemas.microsoft.com/office/drawing/2014/main" val="2166425877"/>
                    </a:ext>
                  </a:extLst>
                </a:gridCol>
                <a:gridCol w="3602892">
                  <a:extLst>
                    <a:ext uri="{9D8B030D-6E8A-4147-A177-3AD203B41FA5}">
                      <a16:colId xmlns:a16="http://schemas.microsoft.com/office/drawing/2014/main" val="204296969"/>
                    </a:ext>
                  </a:extLst>
                </a:gridCol>
                <a:gridCol w="3602892">
                  <a:extLst>
                    <a:ext uri="{9D8B030D-6E8A-4147-A177-3AD203B41FA5}">
                      <a16:colId xmlns:a16="http://schemas.microsoft.com/office/drawing/2014/main" val="274804961"/>
                    </a:ext>
                  </a:extLst>
                </a:gridCol>
              </a:tblGrid>
              <a:tr h="423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From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Heading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658323677"/>
                  </a:ext>
                </a:extLst>
              </a:tr>
              <a:tr h="4232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UNU26 /  43.425N / 88.717W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C2OWEST 43.418N / 88.858W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270°M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442509356"/>
                  </a:ext>
                </a:extLst>
              </a:tr>
              <a:tr h="4232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C2OWEST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C2OSOUTH / 43.339N / 88.735W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135°M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135968001"/>
                  </a:ext>
                </a:extLst>
              </a:tr>
              <a:tr h="4232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C2OSOUTH 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UNU20 / 43.422N / 88.702W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20°M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871049038"/>
                  </a:ext>
                </a:extLst>
              </a:tr>
              <a:tr h="4232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UNU20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RRINT / 43.509N / 88.709W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357°M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97998234"/>
                  </a:ext>
                </a:extLst>
              </a:tr>
              <a:tr h="4232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RRINT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INT1 / 43.658N / 88.684W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10°M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2915343522"/>
                  </a:ext>
                </a:extLst>
              </a:tr>
              <a:tr h="4232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INT2 / 43.808N / 88.675W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6°M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859554793"/>
                  </a:ext>
                </a:extLst>
              </a:tr>
              <a:tr h="4232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POBER (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Only waypoint from GPS Database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56°M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5015236"/>
                  </a:ext>
                </a:extLst>
              </a:tr>
              <a:tr h="4232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POBER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OSH36 / 43.964N / 88.557W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4°M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216134694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2428282-B871-4A4A-BCD9-C7A562A62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32238" y="0"/>
            <a:ext cx="296601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9D264D-37EA-FD4F-87A9-318CD0E63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7087" y="482296"/>
            <a:ext cx="8175625" cy="58934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F54829-436E-2547-80B1-F39A8CE152B4}"/>
              </a:ext>
            </a:extLst>
          </p:cNvPr>
          <p:cNvSpPr txBox="1"/>
          <p:nvPr/>
        </p:nvSpPr>
        <p:spPr>
          <a:xfrm>
            <a:off x="3009900" y="58039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RWY 36L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E15AD3-B7BB-AE4A-B03A-90099E8F836E}"/>
              </a:ext>
            </a:extLst>
          </p:cNvPr>
          <p:cNvSpPr txBox="1"/>
          <p:nvPr/>
        </p:nvSpPr>
        <p:spPr>
          <a:xfrm>
            <a:off x="6819900" y="5854700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RWY 36R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1A6386-B3B5-3347-8681-585C886C42E0}"/>
              </a:ext>
            </a:extLst>
          </p:cNvPr>
          <p:cNvCxnSpPr/>
          <p:nvPr/>
        </p:nvCxnSpPr>
        <p:spPr>
          <a:xfrm flipH="1">
            <a:off x="6273800" y="6204466"/>
            <a:ext cx="4699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9A3ED4-EF2D-2E46-A813-C3F68411E03F}"/>
              </a:ext>
            </a:extLst>
          </p:cNvPr>
          <p:cNvCxnSpPr>
            <a:cxnSpLocks/>
          </p:cNvCxnSpPr>
          <p:nvPr/>
        </p:nvCxnSpPr>
        <p:spPr>
          <a:xfrm>
            <a:off x="4013200" y="6197600"/>
            <a:ext cx="1638300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02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952064-2687-9348-BBE4-0B264475A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737" y="267158"/>
            <a:ext cx="8772525" cy="63236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4CE95-E875-4947-A4C9-B767326CA179}"/>
              </a:ext>
            </a:extLst>
          </p:cNvPr>
          <p:cNvSpPr txBox="1"/>
          <p:nvPr/>
        </p:nvSpPr>
        <p:spPr>
          <a:xfrm>
            <a:off x="2311400" y="25273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C2O</a:t>
            </a:r>
          </a:p>
          <a:p>
            <a:r>
              <a:rPr lang="en-US" dirty="0">
                <a:solidFill>
                  <a:srgbClr val="FFFF00"/>
                </a:solidFill>
              </a:rPr>
              <a:t>Basecamp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2C617A-A26A-5342-B48C-A73996356BDA}"/>
              </a:ext>
            </a:extLst>
          </p:cNvPr>
          <p:cNvCxnSpPr>
            <a:cxnSpLocks/>
          </p:cNvCxnSpPr>
          <p:nvPr/>
        </p:nvCxnSpPr>
        <p:spPr>
          <a:xfrm>
            <a:off x="3429000" y="2906931"/>
            <a:ext cx="0" cy="127136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50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6D19CD-35B4-D94E-8A31-D2F49A2B3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080" y="317493"/>
            <a:ext cx="9334520" cy="6223013"/>
          </a:xfrm>
        </p:spPr>
      </p:pic>
    </p:spTree>
    <p:extLst>
      <p:ext uri="{BB962C8B-B14F-4D97-AF65-F5344CB8AC3E}">
        <p14:creationId xmlns:p14="http://schemas.microsoft.com/office/powerpoint/2010/main" val="2445767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239</Words>
  <Application>Microsoft Macintosh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Route Briefing</vt:lpstr>
      <vt:lpstr>Route briefing (con’t)</vt:lpstr>
      <vt:lpstr>PowerPoint Presentation</vt:lpstr>
      <vt:lpstr>GPS Waypoints  (Decimal Degrees)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Rodney Swanson</dc:creator>
  <cp:lastModifiedBy>Gil Velez</cp:lastModifiedBy>
  <cp:revision>46</cp:revision>
  <dcterms:created xsi:type="dcterms:W3CDTF">2022-07-15T02:25:39Z</dcterms:created>
  <dcterms:modified xsi:type="dcterms:W3CDTF">2023-07-10T16:41:46Z</dcterms:modified>
</cp:coreProperties>
</file>